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C7E0-2D23-4E45-8728-39C957E15B44}" type="datetimeFigureOut">
              <a:rPr lang="he-IL" smtClean="0"/>
              <a:t>ט'/אייר/תשע"ט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78F30-F885-4AFD-8F5C-9415C9F6B7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3086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C7E0-2D23-4E45-8728-39C957E15B44}" type="datetimeFigureOut">
              <a:rPr lang="he-IL" smtClean="0"/>
              <a:t>ט'/אייר/תשע"ט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78F30-F885-4AFD-8F5C-9415C9F6B7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03764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C7E0-2D23-4E45-8728-39C957E15B44}" type="datetimeFigureOut">
              <a:rPr lang="he-IL" smtClean="0"/>
              <a:t>ט'/אייר/תשע"ט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78F30-F885-4AFD-8F5C-9415C9F6B7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43254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C7E0-2D23-4E45-8728-39C957E15B44}" type="datetimeFigureOut">
              <a:rPr lang="he-IL" smtClean="0"/>
              <a:t>ט'/אייר/תשע"ט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78F30-F885-4AFD-8F5C-9415C9F6B7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41398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C7E0-2D23-4E45-8728-39C957E15B44}" type="datetimeFigureOut">
              <a:rPr lang="he-IL" smtClean="0"/>
              <a:t>ט'/אייר/תשע"ט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78F30-F885-4AFD-8F5C-9415C9F6B7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61918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C7E0-2D23-4E45-8728-39C957E15B44}" type="datetimeFigureOut">
              <a:rPr lang="he-IL" smtClean="0"/>
              <a:t>ט'/אייר/תשע"ט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78F30-F885-4AFD-8F5C-9415C9F6B7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5205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C7E0-2D23-4E45-8728-39C957E15B44}" type="datetimeFigureOut">
              <a:rPr lang="he-IL" smtClean="0"/>
              <a:t>ט'/אייר/תשע"ט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78F30-F885-4AFD-8F5C-9415C9F6B7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15851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C7E0-2D23-4E45-8728-39C957E15B44}" type="datetimeFigureOut">
              <a:rPr lang="he-IL" smtClean="0"/>
              <a:t>ט'/אייר/תשע"ט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78F30-F885-4AFD-8F5C-9415C9F6B7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71372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C7E0-2D23-4E45-8728-39C957E15B44}" type="datetimeFigureOut">
              <a:rPr lang="he-IL" smtClean="0"/>
              <a:t>ט'/אייר/תשע"ט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78F30-F885-4AFD-8F5C-9415C9F6B7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86725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C7E0-2D23-4E45-8728-39C957E15B44}" type="datetimeFigureOut">
              <a:rPr lang="he-IL" smtClean="0"/>
              <a:t>ט'/אייר/תשע"ט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78F30-F885-4AFD-8F5C-9415C9F6B7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85529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C7E0-2D23-4E45-8728-39C957E15B44}" type="datetimeFigureOut">
              <a:rPr lang="he-IL" smtClean="0"/>
              <a:t>ט'/אייר/תשע"ט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78F30-F885-4AFD-8F5C-9415C9F6B7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83550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6C7E0-2D23-4E45-8728-39C957E15B44}" type="datetimeFigureOut">
              <a:rPr lang="he-IL" smtClean="0"/>
              <a:t>ט'/אייר/תשע"ט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78F30-F885-4AFD-8F5C-9415C9F6B7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7742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תמונה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5083" y="0"/>
            <a:ext cx="5773399" cy="6026454"/>
          </a:xfrm>
          <a:prstGeom prst="rect">
            <a:avLst/>
          </a:prstGeom>
        </p:spPr>
      </p:pic>
      <p:sp>
        <p:nvSpPr>
          <p:cNvPr id="6" name="מלבן 5"/>
          <p:cNvSpPr/>
          <p:nvPr/>
        </p:nvSpPr>
        <p:spPr>
          <a:xfrm>
            <a:off x="4196127" y="741022"/>
            <a:ext cx="3289899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26.5.19</a:t>
            </a:r>
            <a:endParaRPr lang="he-IL" sz="66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78" t="17325" r="14538" b="15930"/>
          <a:stretch/>
        </p:blipFill>
        <p:spPr>
          <a:xfrm>
            <a:off x="5516372" y="6062950"/>
            <a:ext cx="980257" cy="755861"/>
          </a:xfrm>
          <a:prstGeom prst="rect">
            <a:avLst/>
          </a:prstGeom>
        </p:spPr>
      </p:pic>
      <p:pic>
        <p:nvPicPr>
          <p:cNvPr id="3" name="תמונה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6053" y="6087293"/>
            <a:ext cx="669594" cy="66959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 rot="432578">
            <a:off x="5082884" y="312220"/>
            <a:ext cx="17949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SAVE THE DATE</a:t>
            </a: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12" name="תמונה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5605" y="3797861"/>
            <a:ext cx="2184127" cy="2222222"/>
          </a:xfrm>
          <a:prstGeom prst="rect">
            <a:avLst/>
          </a:prstGeom>
        </p:spPr>
      </p:pic>
      <p:pic>
        <p:nvPicPr>
          <p:cNvPr id="13" name="תמונה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621" y="4908972"/>
            <a:ext cx="1096913" cy="1127448"/>
          </a:xfrm>
          <a:prstGeom prst="rect">
            <a:avLst/>
          </a:prstGeom>
        </p:spPr>
      </p:pic>
      <p:sp>
        <p:nvSpPr>
          <p:cNvPr id="16" name="מלבן 15"/>
          <p:cNvSpPr/>
          <p:nvPr/>
        </p:nvSpPr>
        <p:spPr>
          <a:xfrm rot="21401235">
            <a:off x="3607636" y="1897009"/>
            <a:ext cx="4952749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6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משחקי הגמר</a:t>
            </a:r>
            <a:endParaRPr lang="he-IL" sz="60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pic>
        <p:nvPicPr>
          <p:cNvPr id="14" name="תמונה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9676" y="457497"/>
            <a:ext cx="443567" cy="1675047"/>
          </a:xfrm>
          <a:prstGeom prst="rect">
            <a:avLst/>
          </a:prstGeom>
        </p:spPr>
      </p:pic>
      <p:pic>
        <p:nvPicPr>
          <p:cNvPr id="4" name="תמונה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323" y="5931961"/>
            <a:ext cx="1179746" cy="102586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17539" y="3283421"/>
            <a:ext cx="41180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800" b="1" dirty="0" smtClean="0">
                <a:solidFill>
                  <a:schemeClr val="accent6">
                    <a:lumMod val="50000"/>
                  </a:schemeClr>
                </a:solidFill>
              </a:rPr>
              <a:t>חמישי  |    26.5    |  נהריה  </a:t>
            </a:r>
          </a:p>
          <a:p>
            <a:pPr algn="ctr"/>
            <a:r>
              <a:rPr lang="he-IL" sz="2800" b="1" dirty="0" smtClean="0">
                <a:solidFill>
                  <a:schemeClr val="accent6">
                    <a:lumMod val="50000"/>
                  </a:schemeClr>
                </a:solidFill>
              </a:rPr>
              <a:t>אולם ספורט בית ספר </a:t>
            </a:r>
            <a:r>
              <a:rPr lang="he-IL" sz="2800" b="1" dirty="0" err="1" smtClean="0">
                <a:solidFill>
                  <a:schemeClr val="accent6">
                    <a:lumMod val="50000"/>
                  </a:schemeClr>
                </a:solidFill>
              </a:rPr>
              <a:t>אבג</a:t>
            </a:r>
            <a:endParaRPr lang="he-IL" sz="28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he-IL" sz="2800" b="1" dirty="0" smtClean="0">
                <a:solidFill>
                  <a:schemeClr val="accent6">
                    <a:lumMod val="50000"/>
                  </a:schemeClr>
                </a:solidFill>
              </a:rPr>
              <a:t>רח' כרמיאל 222</a:t>
            </a:r>
          </a:p>
          <a:p>
            <a:pPr algn="ctr"/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888583" y="613954"/>
            <a:ext cx="1972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 err="1" smtClean="0"/>
              <a:t>הכל</a:t>
            </a:r>
            <a:r>
              <a:rPr lang="he-IL" dirty="0" smtClean="0"/>
              <a:t> ניתן לעריכה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26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 rotWithShape="1">
          <a:blip r:embed="rId2"/>
          <a:srcRect l="27344" t="10089" r="27980" b="8125"/>
          <a:stretch/>
        </p:blipFill>
        <p:spPr>
          <a:xfrm>
            <a:off x="2965269" y="12004"/>
            <a:ext cx="6479177" cy="666845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888583" y="613954"/>
            <a:ext cx="1972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 smtClean="0"/>
              <a:t>זה המקור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9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25</Words>
  <Application>Microsoft Office PowerPoint</Application>
  <PresentationFormat>מסך רחב</PresentationFormat>
  <Paragraphs>8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sagit</dc:creator>
  <cp:lastModifiedBy>Windows User</cp:lastModifiedBy>
  <cp:revision>16</cp:revision>
  <dcterms:created xsi:type="dcterms:W3CDTF">2019-02-22T09:28:20Z</dcterms:created>
  <dcterms:modified xsi:type="dcterms:W3CDTF">2019-05-14T04:32:31Z</dcterms:modified>
</cp:coreProperties>
</file>